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3EA8-0427-49E4-9414-F34FD075E358}" type="datetimeFigureOut">
              <a:rPr lang="pt-PT" smtClean="0"/>
              <a:pPr/>
              <a:t>03-03-2014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2445-3F70-4674-AEB0-2349644E95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3EA8-0427-49E4-9414-F34FD075E358}" type="datetimeFigureOut">
              <a:rPr lang="pt-PT" smtClean="0"/>
              <a:pPr/>
              <a:t>03-03-2014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2445-3F70-4674-AEB0-2349644E95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3EA8-0427-49E4-9414-F34FD075E358}" type="datetimeFigureOut">
              <a:rPr lang="pt-PT" smtClean="0"/>
              <a:pPr/>
              <a:t>03-03-2014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2445-3F70-4674-AEB0-2349644E95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3EA8-0427-49E4-9414-F34FD075E358}" type="datetimeFigureOut">
              <a:rPr lang="pt-PT" smtClean="0"/>
              <a:pPr/>
              <a:t>03-03-2014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2445-3F70-4674-AEB0-2349644E95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3EA8-0427-49E4-9414-F34FD075E358}" type="datetimeFigureOut">
              <a:rPr lang="pt-PT" smtClean="0"/>
              <a:pPr/>
              <a:t>03-03-2014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2445-3F70-4674-AEB0-2349644E95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3EA8-0427-49E4-9414-F34FD075E358}" type="datetimeFigureOut">
              <a:rPr lang="pt-PT" smtClean="0"/>
              <a:pPr/>
              <a:t>03-03-2014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2445-3F70-4674-AEB0-2349644E95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3EA8-0427-49E4-9414-F34FD075E358}" type="datetimeFigureOut">
              <a:rPr lang="pt-PT" smtClean="0"/>
              <a:pPr/>
              <a:t>03-03-2014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2445-3F70-4674-AEB0-2349644E95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3EA8-0427-49E4-9414-F34FD075E358}" type="datetimeFigureOut">
              <a:rPr lang="pt-PT" smtClean="0"/>
              <a:pPr/>
              <a:t>03-03-2014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2445-3F70-4674-AEB0-2349644E95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3EA8-0427-49E4-9414-F34FD075E358}" type="datetimeFigureOut">
              <a:rPr lang="pt-PT" smtClean="0"/>
              <a:pPr/>
              <a:t>03-03-2014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2445-3F70-4674-AEB0-2349644E95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3EA8-0427-49E4-9414-F34FD075E358}" type="datetimeFigureOut">
              <a:rPr lang="pt-PT" smtClean="0"/>
              <a:pPr/>
              <a:t>03-03-2014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2445-3F70-4674-AEB0-2349644E95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3EA8-0427-49E4-9414-F34FD075E358}" type="datetimeFigureOut">
              <a:rPr lang="pt-PT" smtClean="0"/>
              <a:pPr/>
              <a:t>03-03-2014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2445-3F70-4674-AEB0-2349644E95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03EA8-0427-49E4-9414-F34FD075E358}" type="datetimeFigureOut">
              <a:rPr lang="pt-PT" smtClean="0"/>
              <a:pPr/>
              <a:t>03-03-2014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D2445-3F70-4674-AEB0-2349644E95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Apresentação no Ecrã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Helena</dc:creator>
  <cp:lastModifiedBy>Helena</cp:lastModifiedBy>
  <cp:revision>6</cp:revision>
  <dcterms:created xsi:type="dcterms:W3CDTF">2014-02-23T17:50:07Z</dcterms:created>
  <dcterms:modified xsi:type="dcterms:W3CDTF">2014-03-03T01:35:15Z</dcterms:modified>
</cp:coreProperties>
</file>